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62" r:id="rId12"/>
    <p:sldId id="263" r:id="rId13"/>
    <p:sldId id="271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dyousayode.blogspot.co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svgsilh.com/image/2835216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ahle.lisa@westada.org" TargetMode="External"/><Relationship Id="rId2" Type="http://schemas.openxmlformats.org/officeDocument/2006/relationships/hyperlink" Target="mailto:hammonsj@idhsaa.or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vieralcalde.deviantart.com/art/Cheerleader-11673753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ercommons.org/courseware/lesson/7267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lifting-box-wood-heavy-crate-24401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23" y="4340179"/>
            <a:ext cx="7088145" cy="917433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Dance &amp; Cheer Judge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/>
              <a:t>2024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007" y="668975"/>
            <a:ext cx="3023516" cy="30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2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A371B-D916-8573-A2D1-5843036EC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6A64-E801-A64D-D150-CEAB89B1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23040"/>
            <a:ext cx="3566160" cy="1307466"/>
          </a:xfrm>
        </p:spPr>
        <p:txBody>
          <a:bodyPr/>
          <a:lstStyle/>
          <a:p>
            <a:r>
              <a:rPr lang="en-US" sz="2000" dirty="0"/>
              <a:t>Goal:  After receiving your scoresheet, the coach would agree….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07DBAC-1E51-389E-F094-7822CF0ED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8" y="2207172"/>
            <a:ext cx="4461643" cy="401647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Gave me an overall sense of the performances’ strengths and areas of opportunities.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Recognized the strengths of the performance.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Seemed like the judge was an advocate of the team.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Did not hover over minor details or over-emphasize easily fixable technique issues.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Did not try to choreograph for me.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Tried not to repeat the same comments.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Covered the entire scoresheet.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Offered feedback that matched the scores on the scoresheet categories.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Sparked ideas that I can put directly into action next week.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64DA54C-DAE5-A7DF-050D-A7E44336B3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59" b="3059"/>
          <a:stretch/>
        </p:blipFill>
        <p:spPr>
          <a:xfrm>
            <a:off x="5012506" y="1135117"/>
            <a:ext cx="3546022" cy="4857696"/>
          </a:xfrm>
        </p:spPr>
      </p:pic>
    </p:spTree>
    <p:extLst>
      <p:ext uri="{BB962C8B-B14F-4D97-AF65-F5344CB8AC3E}">
        <p14:creationId xmlns:p14="http://schemas.microsoft.com/office/powerpoint/2010/main" val="36675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3C0CE5-32EE-4757-51D9-B09D0EF26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5" y="-325047"/>
            <a:ext cx="6758151" cy="79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6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515298"/>
          </a:xfrm>
        </p:spPr>
        <p:txBody>
          <a:bodyPr/>
          <a:lstStyle/>
          <a:p>
            <a:r>
              <a:rPr lang="en-US" dirty="0"/>
              <a:t>JTS Assignments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690028"/>
            <a:ext cx="7396163" cy="1883489"/>
          </a:xfrm>
        </p:spPr>
        <p:txBody>
          <a:bodyPr>
            <a:normAutofit/>
          </a:bodyPr>
          <a:lstStyle/>
          <a:p>
            <a:r>
              <a:rPr lang="en-US" dirty="0"/>
              <a:t>IHSAA</a:t>
            </a:r>
          </a:p>
          <a:p>
            <a:pPr lvl="1"/>
            <a:r>
              <a:rPr lang="en-US" dirty="0"/>
              <a:t>District Specific</a:t>
            </a:r>
          </a:p>
          <a:p>
            <a:pPr lvl="1"/>
            <a:r>
              <a:rPr lang="en-US" dirty="0"/>
              <a:t>Large Judge Pools </a:t>
            </a:r>
          </a:p>
          <a:p>
            <a:pPr lvl="1"/>
            <a:r>
              <a:rPr lang="en-US" dirty="0"/>
              <a:t>”Lead Judge” will help mentor</a:t>
            </a:r>
          </a:p>
          <a:p>
            <a:pPr lvl="1"/>
            <a:r>
              <a:rPr lang="en-US" dirty="0"/>
              <a:t>District managers will help set logistics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>
          <a:xfrm>
            <a:off x="457199" y="3703682"/>
            <a:ext cx="7396163" cy="280477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Schedule:</a:t>
            </a:r>
          </a:p>
          <a:p>
            <a:pPr lvl="1"/>
            <a:r>
              <a:rPr lang="en-US" dirty="0"/>
              <a:t>Dance</a:t>
            </a:r>
          </a:p>
          <a:p>
            <a:pPr lvl="2"/>
            <a:r>
              <a:rPr lang="en-US" dirty="0"/>
              <a:t>District III – Nov 9, Owyhee HS</a:t>
            </a:r>
          </a:p>
          <a:p>
            <a:pPr lvl="2"/>
            <a:r>
              <a:rPr lang="en-US" dirty="0"/>
              <a:t>District IV – Nov 16, Declo HS</a:t>
            </a:r>
          </a:p>
          <a:p>
            <a:pPr lvl="2"/>
            <a:r>
              <a:rPr lang="en-US" dirty="0"/>
              <a:t>District V – Nov 7, West Side HS</a:t>
            </a:r>
          </a:p>
          <a:p>
            <a:pPr lvl="2"/>
            <a:r>
              <a:rPr lang="en-US" dirty="0"/>
              <a:t>District VI – Nov 9, Rigby HS</a:t>
            </a:r>
          </a:p>
          <a:p>
            <a:pPr lvl="1"/>
            <a:r>
              <a:rPr lang="en-US" dirty="0"/>
              <a:t>Cheer</a:t>
            </a:r>
          </a:p>
          <a:p>
            <a:pPr lvl="2"/>
            <a:r>
              <a:rPr lang="en-US" dirty="0"/>
              <a:t>District II – Jan 4, Jennifer MS</a:t>
            </a:r>
          </a:p>
          <a:p>
            <a:pPr lvl="2"/>
            <a:r>
              <a:rPr lang="en-US" dirty="0"/>
              <a:t>District III – Nov 2, Mtn View (6A) / Homedale (5A-1A)</a:t>
            </a:r>
          </a:p>
          <a:p>
            <a:pPr lvl="2"/>
            <a:r>
              <a:rPr lang="en-US" dirty="0"/>
              <a:t>District V – Nov 23, Marsh Valley HS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093169" y="3000703"/>
            <a:ext cx="1715190" cy="2167269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4E32A2AB-5A4B-65D6-DED4-4377CBE0E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865680" y="3833847"/>
            <a:ext cx="1715190" cy="216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9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843CA-77AF-B7F4-8BC6-806DA3A5A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0A8F8-81B2-3CB6-7FC0-518872D5F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361090" y="-335558"/>
            <a:ext cx="6159060" cy="79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6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9467" y="830348"/>
            <a:ext cx="5947462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41425"/>
                </a:solidFill>
              </a:rPr>
              <a:t>To Do List:</a:t>
            </a:r>
          </a:p>
          <a:p>
            <a:r>
              <a:rPr lang="en-US" dirty="0"/>
              <a:t>	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Fill Out Judge Registration form on IHSAA website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Sign up to attend one or more </a:t>
            </a:r>
            <a:r>
              <a:rPr lang="en-US"/>
              <a:t>JTS events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Reach out to District Interpreters for JTS details</a:t>
            </a:r>
            <a:endParaRPr lang="en-US" sz="1400" i="1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Julie Hammons, </a:t>
            </a:r>
            <a:r>
              <a:rPr lang="en-US" dirty="0">
                <a:hlinkClick r:id="rId2"/>
              </a:rPr>
              <a:t>hammonsj@idhsaa.org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Lisa </a:t>
            </a:r>
            <a:r>
              <a:rPr lang="en-US" dirty="0" err="1"/>
              <a:t>Hahle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hahle.lisa@westada.org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Thanks for all you do!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Questions?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4822" y="4723394"/>
            <a:ext cx="1325880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you want to judge?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for the right reason.</a:t>
            </a:r>
          </a:p>
          <a:p>
            <a:r>
              <a:rPr lang="en-US" dirty="0"/>
              <a:t>Know your stuff.</a:t>
            </a:r>
          </a:p>
          <a:p>
            <a:r>
              <a:rPr lang="en-US" dirty="0"/>
              <a:t>Be kind.</a:t>
            </a:r>
          </a:p>
          <a:p>
            <a:r>
              <a:rPr lang="en-US" dirty="0"/>
              <a:t>Show respect.</a:t>
            </a:r>
          </a:p>
          <a:p>
            <a:r>
              <a:rPr lang="en-US" dirty="0"/>
              <a:t>Education-based.</a:t>
            </a:r>
          </a:p>
          <a:p>
            <a:r>
              <a:rPr lang="en-US" dirty="0"/>
              <a:t>Students first – ALWAYS.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8408" y="435489"/>
            <a:ext cx="1325880" cy="1325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46A85D-F190-5443-835A-3AA87FB8D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487606" y="3092520"/>
            <a:ext cx="2241334" cy="34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</a:t>
            </a:r>
          </a:p>
          <a:p>
            <a:r>
              <a:rPr lang="en-US" dirty="0"/>
              <a:t>Integrity</a:t>
            </a:r>
          </a:p>
          <a:p>
            <a:r>
              <a:rPr lang="en-US" dirty="0"/>
              <a:t>Professionalism</a:t>
            </a:r>
          </a:p>
          <a:p>
            <a:r>
              <a:rPr lang="en-US" dirty="0"/>
              <a:t>Empathy</a:t>
            </a:r>
          </a:p>
          <a:p>
            <a:r>
              <a:rPr lang="en-US" dirty="0"/>
              <a:t>Fairness</a:t>
            </a:r>
          </a:p>
          <a:p>
            <a:r>
              <a:rPr lang="en-US" dirty="0"/>
              <a:t>Kindness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7886" y="426012"/>
            <a:ext cx="1325880" cy="1325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996720" y="3429000"/>
            <a:ext cx="4506280" cy="298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0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4440622" cy="3916363"/>
          </a:xfrm>
        </p:spPr>
        <p:txBody>
          <a:bodyPr/>
          <a:lstStyle/>
          <a:p>
            <a:r>
              <a:rPr lang="en-US" dirty="0"/>
              <a:t>From Students</a:t>
            </a:r>
          </a:p>
          <a:p>
            <a:r>
              <a:rPr lang="en-US" dirty="0"/>
              <a:t>From Coaches</a:t>
            </a:r>
          </a:p>
          <a:p>
            <a:r>
              <a:rPr lang="en-US" dirty="0"/>
              <a:t>From Competition Directors</a:t>
            </a:r>
          </a:p>
          <a:p>
            <a:r>
              <a:rPr lang="en-US" dirty="0"/>
              <a:t>From Fellow Judges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7886" y="426012"/>
            <a:ext cx="1325880" cy="1325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701220" y="3429000"/>
            <a:ext cx="2528711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4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914400"/>
            <a:ext cx="6931573" cy="1143000"/>
          </a:xfrm>
        </p:spPr>
        <p:txBody>
          <a:bodyPr/>
          <a:lstStyle/>
          <a:p>
            <a:r>
              <a:rPr lang="en-US" dirty="0"/>
              <a:t>Personal Attributes</a:t>
            </a:r>
            <a:r>
              <a:rPr lang="en-US" sz="1000" dirty="0"/>
              <a:t> from Utah judge training, Joni May, CO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865" y="1859340"/>
            <a:ext cx="795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98344-50EF-B840-9197-5B5DC613F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508" y="2519741"/>
            <a:ext cx="8037258" cy="39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6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Feedback: What it can do….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198" y="2207172"/>
            <a:ext cx="3862553" cy="350782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Classification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DR: 6A, 5A, 4A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DB: divide qualifying schools into 1/3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SP: divide registered programs into 1/4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District Manager’s Report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School entry deadline on Tabroom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Principal verifications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Judge submission on Tabroom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Awards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Medals for all finalists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DR/DB: 3 classifications, top 3 in each receive trophies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SP: 4 classifications, top 3 in each receive trophies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Placeholder 3" descr="Unknow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r="12015"/>
          <a:stretch>
            <a:fillRect/>
          </a:stretch>
        </p:blipFill>
        <p:spPr>
          <a:xfrm>
            <a:off x="5012506" y="1135117"/>
            <a:ext cx="3546022" cy="4857696"/>
          </a:xfrm>
        </p:spPr>
      </p:pic>
      <p:pic>
        <p:nvPicPr>
          <p:cNvPr id="7" name="Picture 6" descr="A chart of a coach's attitude&#10;&#10;Description automatically generated with medium confidence">
            <a:extLst>
              <a:ext uri="{FF2B5EF4-FFF2-40B4-BE49-F238E27FC236}">
                <a16:creationId xmlns:a16="http://schemas.microsoft.com/office/drawing/2014/main" id="{F7B7FC72-5BA9-EB05-4EA5-049F9C8A9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0" y="2090449"/>
            <a:ext cx="4917316" cy="404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4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A4C6C-140E-180E-EFF7-B2028545C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CEB8-2DA2-EEE4-DFA0-30304725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Knowledgeable and Thorough….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18A695-7004-B25B-269F-4F0514129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8" y="2207172"/>
            <a:ext cx="3862553" cy="350782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Classification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DR: 6A, 5A, 4A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DB: divide qualifying schools into 1/3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SP: divide registered programs into 1/4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District Manager’s Report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School entry deadline on Tabroom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Principal verifications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Judge submission on Tabroom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Awards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Medals for all finalists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DR/DB: 3 classifications, top 3 in each receive trophies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SP: 4 classifications, top 3 in each receive trophies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chart of a coach's attitude&#10;&#10;Description automatically generated with medium confidence">
            <a:extLst>
              <a:ext uri="{FF2B5EF4-FFF2-40B4-BE49-F238E27FC236}">
                <a16:creationId xmlns:a16="http://schemas.microsoft.com/office/drawing/2014/main" id="{57027812-7CF8-0950-2704-CB509793E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0" y="2090449"/>
            <a:ext cx="4917316" cy="4044511"/>
          </a:xfrm>
          <a:prstGeom prst="rect">
            <a:avLst/>
          </a:prstGeom>
        </p:spPr>
      </p:pic>
      <p:pic>
        <p:nvPicPr>
          <p:cNvPr id="5" name="Picture 4" descr="A blue and yellow card with black text&#10;&#10;Description automatically generated">
            <a:extLst>
              <a:ext uri="{FF2B5EF4-FFF2-40B4-BE49-F238E27FC236}">
                <a16:creationId xmlns:a16="http://schemas.microsoft.com/office/drawing/2014/main" id="{2F1305B6-296C-71F9-8A7A-7CFEE5B16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5" y="2090449"/>
            <a:ext cx="8606361" cy="410445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7F6E46E-F133-F04A-731F-C0F5DDAA58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1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1533C-778A-38C0-61FB-7863AAEB6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826C37-3B5F-0983-4C32-BD1C79D1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6931573" cy="1143000"/>
          </a:xfrm>
        </p:spPr>
        <p:txBody>
          <a:bodyPr/>
          <a:lstStyle/>
          <a:p>
            <a:r>
              <a:rPr lang="en-US" dirty="0"/>
              <a:t>Choreography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446EF2-8FDF-63D4-547F-21BA2B905695}"/>
              </a:ext>
            </a:extLst>
          </p:cNvPr>
          <p:cNvSpPr/>
          <p:nvPr/>
        </p:nvSpPr>
        <p:spPr>
          <a:xfrm>
            <a:off x="274865" y="1859340"/>
            <a:ext cx="795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81075-F920-5E2A-A283-441F0CFAF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45" y="2121280"/>
            <a:ext cx="6768662" cy="46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9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96B64-3ABF-D599-7EFA-DAA20B788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9CCD3E-6BBB-5298-B5CF-2C865AD2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6931573" cy="1143000"/>
          </a:xfrm>
        </p:spPr>
        <p:txBody>
          <a:bodyPr/>
          <a:lstStyle/>
          <a:p>
            <a:r>
              <a:rPr lang="en-US" dirty="0"/>
              <a:t>Execution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3599B-540F-958B-7E6B-D3346A676C1E}"/>
              </a:ext>
            </a:extLst>
          </p:cNvPr>
          <p:cNvSpPr/>
          <p:nvPr/>
        </p:nvSpPr>
        <p:spPr>
          <a:xfrm>
            <a:off x="274865" y="1859340"/>
            <a:ext cx="7952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56294-18C7-A9EE-BA07-CCD3108BA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041" y="2121280"/>
            <a:ext cx="6749670" cy="46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19526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2212</TotalTime>
  <Words>458</Words>
  <Application>Microsoft Macintosh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2</vt:lpstr>
      <vt:lpstr>Plaza</vt:lpstr>
      <vt:lpstr>Dance &amp; Cheer Judge Training</vt:lpstr>
      <vt:lpstr>So you want to judge?</vt:lpstr>
      <vt:lpstr>Critical Skills</vt:lpstr>
      <vt:lpstr>Expectations</vt:lpstr>
      <vt:lpstr>Personal Attributes from Utah judge training, Joni May, CO</vt:lpstr>
      <vt:lpstr>Feedback: What it can do….</vt:lpstr>
      <vt:lpstr>Be Knowledgeable and Thorough….</vt:lpstr>
      <vt:lpstr>Choreography</vt:lpstr>
      <vt:lpstr>Execution</vt:lpstr>
      <vt:lpstr>Goal:  After receiving your scoresheet, the coach would agree….</vt:lpstr>
      <vt:lpstr>PowerPoint Presentation</vt:lpstr>
      <vt:lpstr>JTS Assignments</vt:lpstr>
      <vt:lpstr>PowerPoint Presentation</vt:lpstr>
      <vt:lpstr>PowerPoint Presentation</vt:lpstr>
    </vt:vector>
  </TitlesOfParts>
  <Company>IHSAA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IHSAA Report</dc:title>
  <dc:creator>Julie Hammons</dc:creator>
  <cp:lastModifiedBy>Julie Hammons</cp:lastModifiedBy>
  <cp:revision>41</cp:revision>
  <dcterms:created xsi:type="dcterms:W3CDTF">2016-10-05T17:35:21Z</dcterms:created>
  <dcterms:modified xsi:type="dcterms:W3CDTF">2024-10-14T21:37:09Z</dcterms:modified>
</cp:coreProperties>
</file>